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432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3039217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obszaru dorzecza Wisły nastąpiła również zmiana regionów wodnych. W wyniku dokonanego podziału regionu wodnego Górnej Wisły na region wodny Górnej-Zachodniej Wisły oraz region wodny Górnej-Wschodniej Wisły, oraz podziału regionu wodnego Środkowej Wisły na: region wodny Środkowej Wisły, Narwi i Bugu, obszar dorzecza Wisły (IIaPGW) obejmuje 7 regionów wodnych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77075"/>
            <a:chOff x="378316" y="757440"/>
            <a:chExt cx="11368434" cy="5177075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99098" y="3925272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2230" y="1726563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2138" y="4005046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665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201</cp:revision>
  <dcterms:created xsi:type="dcterms:W3CDTF">2017-12-14T14:22:37Z</dcterms:created>
  <dcterms:modified xsi:type="dcterms:W3CDTF">2021-05-25T12:50:43Z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